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18CDE0-0F15-4BC9-A2E9-080E70FFA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9280BA4-227A-40EA-9F79-9313C7597E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73CF42-873F-4E4A-BDE6-8ACC5E85A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2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733801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KHông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tự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ý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lấy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và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sử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dụng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đồ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của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người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khác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21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196180"/>
            <a:ext cx="86244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19618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C88671-312D-436E-898E-D2B44ECCC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08" y="1798237"/>
            <a:ext cx="7274984" cy="480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56" y="1371600"/>
            <a:ext cx="807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hãy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nhận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xét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về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hành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động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lấy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đồ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bạn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trong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câu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chuyện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trên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</a:p>
          <a:p>
            <a:r>
              <a:rPr lang="en-US" sz="3200" dirty="0">
                <a:solidFill>
                  <a:srgbClr val="0000FF"/>
                </a:solidFill>
              </a:rPr>
              <a:t>Theo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không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nên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tự</a:t>
            </a:r>
            <a:r>
              <a:rPr lang="en-US" sz="3200" dirty="0">
                <a:solidFill>
                  <a:srgbClr val="0000FF"/>
                </a:solidFill>
              </a:rPr>
              <a:t> ý </a:t>
            </a:r>
            <a:r>
              <a:rPr lang="en-US" sz="3200" dirty="0" err="1">
                <a:solidFill>
                  <a:srgbClr val="0000FF"/>
                </a:solidFill>
              </a:rPr>
              <a:t>lấy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đồ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người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khác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196180"/>
            <a:ext cx="8700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337D6B1-A4BE-47F3-98A6-20CB8F257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59" y="2438400"/>
            <a:ext cx="7743825" cy="35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Khi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803" y="1196180"/>
            <a:ext cx="84751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8BCB89C-4244-4E43-92B9-AEAD96DB1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01" y="2679993"/>
            <a:ext cx="8475197" cy="252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62400" y="2757221"/>
            <a:ext cx="4114801" cy="24384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38601" y="2945369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ai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685800" y="2920591"/>
            <a:ext cx="2743200" cy="227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5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 - &amp;quot;Khởi động&amp;quot;&quot;/&gt;&lt;property id=&quot;20307&quot; value=&quot;263&quot;/&gt;&lt;/object&gt;&lt;object type=&quot;3&quot; unique_id=&quot;10006&quot;&gt;&lt;property id=&quot;20148&quot; value=&quot;5&quot;/&gt;&lt;property id=&quot;20300&quot; value=&quot;Slide 4 - &amp;quot;Khám phá&amp;quot;&quot;/&gt;&lt;property id=&quot;20307&quot; value=&quot;264&quot;/&gt;&lt;/object&gt;&lt;object type=&quot;3&quot; unique_id=&quot;10007&quot;&gt;&lt;property id=&quot;20148&quot; value=&quot;5&quot;/&gt;&lt;property id=&quot;20300&quot; value=&quot;Slide 5 - &amp;quot;Khám phá&amp;quot;&quot;/&gt;&lt;property id=&quot;20307&quot; value=&quot;267&quot;/&gt;&lt;/object&gt;&lt;object type=&quot;3&quot; unique_id=&quot;10008&quot;&gt;&lt;property id=&quot;20148&quot; value=&quot;5&quot;/&gt;&lt;property id=&quot;20300&quot; value=&quot;Slide 6 - &amp;quot;Luyện tập&amp;quot;&quot;/&gt;&lt;property id=&quot;20307&quot; value=&quot;265&quot;/&gt;&lt;/object&gt;&lt;object type=&quot;3&quot; unique_id=&quot;10009&quot;&gt;&lt;property id=&quot;20148&quot; value=&quot;5&quot;/&gt;&lt;property id=&quot;20300&quot; value=&quot;Slide 7 - &amp;quot;Luyện tập&amp;quot;&quot;/&gt;&lt;property id=&quot;20307&quot; value=&quot;270&quot;/&gt;&lt;/object&gt;&lt;object type=&quot;3&quot; unique_id=&quot;10010&quot;&gt;&lt;property id=&quot;20148&quot; value=&quot;5&quot;/&gt;&lt;property id=&quot;20300&quot; value=&quot;Slide 8 - &amp;quot;Vận dụng&amp;quot;&quot;/&gt;&lt;property id=&quot;20307&quot; value=&quot;266&quot;/&gt;&lt;/object&gt;&lt;object type=&quot;3&quot; unique_id=&quot;10011&quot;&gt;&lt;property id=&quot;20148&quot; value=&quot;5&quot;/&gt;&lt;property id=&quot;20300&quot; value=&quot;Slide 9 - &amp;quot;Vận dụng&amp;quot;&quot;/&gt;&lt;property id=&quot;20307&quot; value=&quot;272&quot;/&gt;&lt;/object&gt;&lt;object type=&quot;3&quot; unique_id=&quot;10012&quot;&gt;&lt;property id=&quot;20148&quot; value=&quot;5&quot;/&gt;&lt;property id=&quot;20300&quot; value=&quot;Slide 10&quot;/&gt;&lt;property id=&quot;20307&quot; value=&quot;274&quot;/&gt;&lt;/object&gt;&lt;/object&gt;&lt;object type=&quot;8&quot; unique_id=&quot;1002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193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24</cp:revision>
  <dcterms:created xsi:type="dcterms:W3CDTF">2006-08-16T00:00:00Z</dcterms:created>
  <dcterms:modified xsi:type="dcterms:W3CDTF">2021-03-04T07:47:12Z</dcterms:modified>
</cp:coreProperties>
</file>